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2" r:id="rId2"/>
  </p:sldMasterIdLst>
  <p:notesMasterIdLst>
    <p:notesMasterId r:id="rId5"/>
  </p:notesMasterIdLst>
  <p:handoutMasterIdLst>
    <p:handoutMasterId r:id="rId6"/>
  </p:handoutMasterIdLst>
  <p:sldIdLst>
    <p:sldId id="357" r:id="rId3"/>
    <p:sldId id="281" r:id="rId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h Hiken" initials="NH" lastIdx="1" clrIdx="0">
    <p:extLst>
      <p:ext uri="{19B8F6BF-5375-455C-9EA6-DF929625EA0E}">
        <p15:presenceInfo xmlns:p15="http://schemas.microsoft.com/office/powerpoint/2012/main" userId="S-1-5-21-2000478354-1844237615-1801674531-424936" providerId="AD"/>
      </p:ext>
    </p:extLst>
  </p:cmAuthor>
  <p:cmAuthor id="2" name="Sherry Estrada" initials="SE" lastIdx="3" clrIdx="1">
    <p:extLst>
      <p:ext uri="{19B8F6BF-5375-455C-9EA6-DF929625EA0E}">
        <p15:presenceInfo xmlns:p15="http://schemas.microsoft.com/office/powerpoint/2012/main" userId="S-1-5-21-2000478354-1844237615-1801674531-480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FF"/>
    <a:srgbClr val="E4E4C9"/>
    <a:srgbClr val="B3B393"/>
    <a:srgbClr val="2D2D2D"/>
    <a:srgbClr val="616150"/>
    <a:srgbClr val="1C4B70"/>
    <a:srgbClr val="40362F"/>
    <a:srgbClr val="FF4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0" autoAdjust="0"/>
    <p:restoredTop sz="95986" autoAdjust="0"/>
  </p:normalViewPr>
  <p:slideViewPr>
    <p:cSldViewPr snapToGrid="0" snapToObjects="1">
      <p:cViewPr varScale="1">
        <p:scale>
          <a:sx n="155" d="100"/>
          <a:sy n="155" d="100"/>
        </p:scale>
        <p:origin x="504" y="1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72DD-A7AD-F443-9713-EF33725FA854}" type="datetime1">
              <a:rPr lang="en-US" smtClean="0"/>
              <a:pPr/>
              <a:t>7/25/22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CE7B-735C-5241-AAC2-CDCF4260D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583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E6E75-3579-1E47-A92E-C172A816F81C}" type="datetime1">
              <a:rPr lang="en-US" smtClean="0"/>
              <a:pPr/>
              <a:t>7/25/22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14EFE-BDEB-9845-8686-42784503E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8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14EFE-BDEB-9845-8686-42784503E5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2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14EFE-BDEB-9845-8686-42784503E5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3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A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98016"/>
            <a:ext cx="7772400" cy="1833562"/>
          </a:xfrm>
        </p:spPr>
        <p:txBody>
          <a:bodyPr anchor="b">
            <a:normAutofit/>
          </a:bodyPr>
          <a:lstStyle>
            <a:lvl1pPr algn="l">
              <a:defRPr sz="3600" b="0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2985236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D0959-998B-9E6D-3BF1-6EE67DBF2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B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8346"/>
            <a:ext cx="8229600" cy="8255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9FBED-6266-6773-C140-6C4A64269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9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8346"/>
            <a:ext cx="8229600" cy="8255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4E978-9481-D025-FE38-6F71EA2F8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26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F">
    <p:bg>
      <p:bgPr>
        <a:solidFill>
          <a:srgbClr val="B3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8346"/>
            <a:ext cx="8229600" cy="8255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789EFB-5DDB-1F8C-8AAA-566936074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548640"/>
            <a:ext cx="8229600" cy="452183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Large statement </a:t>
            </a:r>
          </a:p>
        </p:txBody>
      </p:sp>
    </p:spTree>
    <p:extLst>
      <p:ext uri="{BB962C8B-B14F-4D97-AF65-F5344CB8AC3E}">
        <p14:creationId xmlns:p14="http://schemas.microsoft.com/office/powerpoint/2010/main" val="306575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statement B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548640"/>
            <a:ext cx="8229600" cy="452183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Large statement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40BB0-71E1-0D66-51FE-7B20BF61E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65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statement C"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548640"/>
            <a:ext cx="8229600" cy="452183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Large statement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6036F6-5AB3-3975-04BE-AFFEF6184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95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statement D">
    <p:bg>
      <p:bgPr>
        <a:solidFill>
          <a:srgbClr val="B3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548640"/>
            <a:ext cx="8229600" cy="452183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Large statement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0B24C-089B-6A12-B177-669582ACB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6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00152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2001520"/>
            <a:ext cx="9144000" cy="3423920"/>
          </a:xfrm>
          <a:noFill/>
          <a:ln w="76200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50286"/>
            <a:ext cx="8229600" cy="4429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274320" indent="0">
              <a:buFontTx/>
              <a:buNone/>
              <a:defRPr sz="1800" b="0" i="0">
                <a:latin typeface="Calibri Light"/>
                <a:cs typeface="Calibri Light"/>
              </a:defRPr>
            </a:lvl2pPr>
            <a:lvl3pPr marL="548640" indent="0">
              <a:buFontTx/>
              <a:buNone/>
              <a:defRPr sz="1800" b="0" i="0">
                <a:latin typeface="Calibri Light"/>
                <a:cs typeface="Calibri Light"/>
              </a:defRPr>
            </a:lvl3pPr>
            <a:lvl4pPr marL="822960" indent="0">
              <a:buFontTx/>
              <a:buNone/>
              <a:defRPr sz="1800" b="0" i="0">
                <a:latin typeface="Calibri Light"/>
                <a:cs typeface="Calibri Light"/>
              </a:defRPr>
            </a:lvl4pPr>
            <a:lvl5pPr marL="1051560" indent="0">
              <a:buFontTx/>
              <a:buNone/>
              <a:defRPr sz="18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79176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"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83386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2970606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A5257-9F42-56F8-7C9B-533E84FFD4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page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1080" y="1304443"/>
            <a:ext cx="3995720" cy="393307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357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1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mage LK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/>
          <a:srcRect t="554" b="554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1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lum bright="-52000" contrast="-66000"/>
          </a:blip>
          <a:srcRect t="554" b="554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736270" y="1128156"/>
            <a:ext cx="628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0" dirty="0"/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1F1008-39A6-F44F-53EA-97B292F84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57200" y="2504872"/>
            <a:ext cx="8229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4000" b="0" i="0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Thank you</a:t>
            </a:r>
            <a:endParaRPr lang="en-US" sz="4000" b="0" i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3D9071-6170-0EB0-5A89-7F5E28877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5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27857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/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2915077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77081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427521"/>
            <a:ext cx="866404" cy="599441"/>
          </a:xfrm>
          <a:prstGeom prst="rect">
            <a:avLst/>
          </a:prstGeom>
          <a:solidFill>
            <a:srgbClr val="40362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2026962"/>
            <a:ext cx="866404" cy="629919"/>
          </a:xfrm>
          <a:prstGeom prst="rect">
            <a:avLst/>
          </a:prstGeom>
          <a:solidFill>
            <a:srgbClr val="6161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1" y="2656881"/>
            <a:ext cx="866404" cy="589281"/>
          </a:xfrm>
          <a:prstGeom prst="rect">
            <a:avLst/>
          </a:prstGeom>
          <a:solidFill>
            <a:srgbClr val="99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" y="3246160"/>
            <a:ext cx="866404" cy="591326"/>
          </a:xfrm>
          <a:prstGeom prst="rect">
            <a:avLst/>
          </a:prstGeom>
          <a:solidFill>
            <a:srgbClr val="2D2D2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3837486"/>
            <a:ext cx="866404" cy="591326"/>
          </a:xfrm>
          <a:prstGeom prst="rect">
            <a:avLst/>
          </a:prstGeom>
          <a:solidFill>
            <a:srgbClr val="E4E4C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7029"/>
            <a:ext cx="8229600" cy="825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1377631"/>
            <a:ext cx="7497763" cy="3486150"/>
          </a:xfrm>
        </p:spPr>
        <p:txBody>
          <a:bodyPr>
            <a:normAutofit/>
          </a:bodyPr>
          <a:lstStyle>
            <a:lvl1pPr marL="457200" indent="-457200">
              <a:lnSpc>
                <a:spcPct val="140000"/>
              </a:lnSpc>
              <a:buClrTx/>
              <a:buFont typeface="Wingdings" charset="2"/>
              <a:buAutoNum type="arabicPlain"/>
              <a:defRPr sz="2400" baseline="0">
                <a:solidFill>
                  <a:schemeClr val="tx1"/>
                </a:solidFill>
              </a:defRPr>
            </a:lvl1pPr>
            <a:lvl2pPr marL="731520" indent="-457200">
              <a:buFont typeface="Wingdings" charset="2"/>
              <a:buAutoNum type="arabicPlain"/>
              <a:defRPr/>
            </a:lvl2pPr>
            <a:lvl3pPr marL="891540" indent="-342900">
              <a:buFont typeface="Wingdings" charset="2"/>
              <a:buAutoNum type="arabicPlain"/>
              <a:defRPr/>
            </a:lvl3pPr>
            <a:lvl4pPr marL="1165860" indent="-342900">
              <a:buFont typeface="Wingdings" charset="2"/>
              <a:buAutoNum type="arabicPlain"/>
              <a:defRPr/>
            </a:lvl4pPr>
            <a:lvl5pPr marL="1394460" indent="-342900">
              <a:buFont typeface="Wingdings" charset="2"/>
              <a:buAutoNum type="arabicPlain"/>
              <a:defRPr/>
            </a:lvl5pPr>
          </a:lstStyle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7029"/>
            <a:ext cx="8229600" cy="825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lum bright="-52000" contrast="-66000"/>
          </a:blip>
          <a:srcRect t="554" b="554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83386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2970606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8FE88-EA4A-A20A-3ED9-BCF2D137B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me -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8346"/>
            <a:ext cx="8229600" cy="8255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Section name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-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548640"/>
            <a:ext cx="8229600" cy="452183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Large statement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0" y="2504872"/>
            <a:ext cx="8229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4000" b="0" i="0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Thank you</a:t>
            </a:r>
            <a:endParaRPr lang="en-US" sz="4000" b="0" i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27857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/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2915077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77081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">
    <p:bg>
      <p:bgPr>
        <a:solidFill>
          <a:srgbClr val="B3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134591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3021811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964A7-1B97-E154-6B0C-A83E5F2A2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0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222421"/>
            <a:ext cx="9144000" cy="5715000"/>
          </a:xfrm>
          <a:noFill/>
          <a:ln w="76200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68756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/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7993" y="2955976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343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1427521"/>
            <a:ext cx="866404" cy="599441"/>
          </a:xfrm>
          <a:prstGeom prst="rect">
            <a:avLst/>
          </a:prstGeom>
          <a:solidFill>
            <a:srgbClr val="40362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2026962"/>
            <a:ext cx="866404" cy="629919"/>
          </a:xfrm>
          <a:prstGeom prst="rect">
            <a:avLst/>
          </a:prstGeom>
          <a:solidFill>
            <a:srgbClr val="6161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" y="2656881"/>
            <a:ext cx="866404" cy="589281"/>
          </a:xfrm>
          <a:prstGeom prst="rect">
            <a:avLst/>
          </a:prstGeom>
          <a:solidFill>
            <a:srgbClr val="99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1" y="3246160"/>
            <a:ext cx="866404" cy="591326"/>
          </a:xfrm>
          <a:prstGeom prst="rect">
            <a:avLst/>
          </a:prstGeom>
          <a:solidFill>
            <a:srgbClr val="2D2D2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1" y="3837486"/>
            <a:ext cx="866404" cy="591326"/>
          </a:xfrm>
          <a:prstGeom prst="rect">
            <a:avLst/>
          </a:prstGeom>
          <a:solidFill>
            <a:srgbClr val="E4E4C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7029"/>
            <a:ext cx="8229600" cy="825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1377631"/>
            <a:ext cx="7497763" cy="3486150"/>
          </a:xfrm>
        </p:spPr>
        <p:txBody>
          <a:bodyPr>
            <a:normAutofit/>
          </a:bodyPr>
          <a:lstStyle>
            <a:lvl1pPr marL="457200" indent="-457200">
              <a:lnSpc>
                <a:spcPct val="140000"/>
              </a:lnSpc>
              <a:buClrTx/>
              <a:buFont typeface="Wingdings" charset="2"/>
              <a:buAutoNum type="arabicPlain"/>
              <a:defRPr sz="2400" baseline="0">
                <a:solidFill>
                  <a:schemeClr val="tx1"/>
                </a:solidFill>
              </a:defRPr>
            </a:lvl1pPr>
            <a:lvl2pPr marL="731520" indent="-457200">
              <a:buFont typeface="Wingdings" charset="2"/>
              <a:buAutoNum type="arabicPlain"/>
              <a:defRPr/>
            </a:lvl2pPr>
            <a:lvl3pPr marL="891540" indent="-342900">
              <a:buFont typeface="Wingdings" charset="2"/>
              <a:buAutoNum type="arabicPlain"/>
              <a:defRPr/>
            </a:lvl3pPr>
            <a:lvl4pPr marL="1165860" indent="-342900">
              <a:buFont typeface="Wingdings" charset="2"/>
              <a:buAutoNum type="arabicPlain"/>
              <a:defRPr/>
            </a:lvl4pPr>
            <a:lvl5pPr marL="1394460" indent="-342900">
              <a:buFont typeface="Wingdings" charset="2"/>
              <a:buAutoNum type="arabicPlain"/>
              <a:defRPr/>
            </a:lvl5pPr>
          </a:lstStyle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B">
    <p:bg>
      <p:bgPr>
        <a:solidFill>
          <a:srgbClr val="B3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1427521"/>
            <a:ext cx="866404" cy="599441"/>
          </a:xfrm>
          <a:prstGeom prst="rect">
            <a:avLst/>
          </a:prstGeom>
          <a:solidFill>
            <a:srgbClr val="403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1" y="2026962"/>
            <a:ext cx="866404" cy="629919"/>
          </a:xfrm>
          <a:prstGeom prst="rect">
            <a:avLst/>
          </a:prstGeom>
          <a:solidFill>
            <a:srgbClr val="616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1" y="2656881"/>
            <a:ext cx="866404" cy="58928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-1" y="3246160"/>
            <a:ext cx="866404" cy="591326"/>
          </a:xfrm>
          <a:prstGeom prst="rect">
            <a:avLst/>
          </a:prstGeom>
          <a:solidFill>
            <a:srgbClr val="2D2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-1" y="3837486"/>
            <a:ext cx="866404" cy="591326"/>
          </a:xfrm>
          <a:prstGeom prst="rect">
            <a:avLst/>
          </a:prstGeom>
          <a:solidFill>
            <a:srgbClr val="E4E4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7029"/>
            <a:ext cx="8229600" cy="825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1377631"/>
            <a:ext cx="7497763" cy="3486150"/>
          </a:xfrm>
        </p:spPr>
        <p:txBody>
          <a:bodyPr>
            <a:normAutofit/>
          </a:bodyPr>
          <a:lstStyle>
            <a:lvl1pPr marL="457200" indent="-457200">
              <a:lnSpc>
                <a:spcPct val="140000"/>
              </a:lnSpc>
              <a:buClrTx/>
              <a:buFont typeface="Wingdings" charset="2"/>
              <a:buAutoNum type="arabicPlain"/>
              <a:defRPr sz="2400" baseline="0">
                <a:solidFill>
                  <a:srgbClr val="FFFFFF"/>
                </a:solidFill>
              </a:defRPr>
            </a:lvl1pPr>
            <a:lvl2pPr marL="731520" indent="-457200">
              <a:buFont typeface="Wingdings" charset="2"/>
              <a:buAutoNum type="arabicPlain"/>
              <a:defRPr/>
            </a:lvl2pPr>
            <a:lvl3pPr marL="891540" indent="-342900">
              <a:buFont typeface="Wingdings" charset="2"/>
              <a:buAutoNum type="arabicPlain"/>
              <a:defRPr/>
            </a:lvl3pPr>
            <a:lvl4pPr marL="1165860" indent="-342900">
              <a:buFont typeface="Wingdings" charset="2"/>
              <a:buAutoNum type="arabicPlain"/>
              <a:defRPr/>
            </a:lvl4pPr>
            <a:lvl5pPr marL="1394460" indent="-342900">
              <a:buFont typeface="Wingdings" charset="2"/>
              <a:buAutoNum type="arabicPlain"/>
              <a:defRPr/>
            </a:lvl5pPr>
          </a:lstStyle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BD57C-527B-7768-E4B2-AE2611E848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5166360"/>
            <a:ext cx="1646563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38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8346"/>
            <a:ext cx="8229600" cy="8255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13440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7029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6029"/>
            <a:ext cx="8229600" cy="377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" y="5410199"/>
            <a:ext cx="1367943" cy="304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8"/>
          <a:srcRect/>
          <a:stretch/>
        </p:blipFill>
        <p:spPr>
          <a:xfrm>
            <a:off x="387179" y="5410199"/>
            <a:ext cx="980763" cy="2798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3235" y="5410200"/>
            <a:ext cx="7490763" cy="30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/>
              <a:cs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4" r:id="rId2"/>
    <p:sldLayoutId id="2147483707" r:id="rId3"/>
    <p:sldLayoutId id="2147483673" r:id="rId4"/>
    <p:sldLayoutId id="2147483704" r:id="rId5"/>
    <p:sldLayoutId id="2147483686" r:id="rId6"/>
    <p:sldLayoutId id="2147483710" r:id="rId7"/>
    <p:sldLayoutId id="2147483711" r:id="rId8"/>
    <p:sldLayoutId id="2147483687" r:id="rId9"/>
    <p:sldLayoutId id="2147483688" r:id="rId10"/>
    <p:sldLayoutId id="2147483689" r:id="rId11"/>
    <p:sldLayoutId id="2147483705" r:id="rId12"/>
    <p:sldLayoutId id="2147483694" r:id="rId13"/>
    <p:sldLayoutId id="2147483695" r:id="rId14"/>
    <p:sldLayoutId id="2147483696" r:id="rId15"/>
    <p:sldLayoutId id="2147483706" r:id="rId16"/>
    <p:sldLayoutId id="2147483678" r:id="rId17"/>
    <p:sldLayoutId id="2147483674" r:id="rId18"/>
    <p:sldLayoutId id="2147483700" r:id="rId19"/>
    <p:sldLayoutId id="2147483677" r:id="rId20"/>
    <p:sldLayoutId id="2147483703" r:id="rId21"/>
    <p:sldLayoutId id="2147483679" r:id="rId22"/>
    <p:sldLayoutId id="2147483699" r:id="rId23"/>
    <p:sldLayoutId id="2147483708" r:id="rId24"/>
    <p:sldLayoutId id="2147483709" r:id="rId25"/>
    <p:sldLayoutId id="2147483701" r:id="rId2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spc="0" baseline="0">
          <a:solidFill>
            <a:srgbClr val="990000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Tx/>
        <a:buNone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274320" indent="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Tx/>
        <a:buNone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548640" indent="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Tx/>
        <a:buNone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22960" indent="0" algn="l" defTabSz="914400" rtl="0" eaLnBrk="1" latinLnBrk="0" hangingPunct="1">
        <a:spcBef>
          <a:spcPct val="20000"/>
        </a:spcBef>
        <a:buClr>
          <a:schemeClr val="accent1"/>
        </a:buClr>
        <a:buFontTx/>
        <a:buNone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1051560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None/>
        <a:defRPr sz="1400" b="0" i="0" kern="1200" baseline="0">
          <a:solidFill>
            <a:schemeClr val="tx1"/>
          </a:solidFill>
          <a:latin typeface="Calibri Light"/>
          <a:ea typeface="+mn-ea"/>
          <a:cs typeface="Calibri Light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5410200"/>
            <a:ext cx="9143998" cy="30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72275" y="5425440"/>
            <a:ext cx="961235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4" r:id="rId3"/>
    <p:sldLayoutId id="2147483717" r:id="rId4"/>
    <p:sldLayoutId id="2147483715" r:id="rId5"/>
    <p:sldLayoutId id="214748371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0297" y="1202529"/>
            <a:ext cx="7497763" cy="3486150"/>
          </a:xfrm>
        </p:spPr>
        <p:txBody>
          <a:bodyPr>
            <a:normAutofit/>
          </a:bodyPr>
          <a:lstStyle/>
          <a:p>
            <a:pPr>
              <a:buClr>
                <a:srgbClr val="990000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9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54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ford Big Tommorrow">
  <a:themeElements>
    <a:clrScheme name="Stanford 2">
      <a:dk1>
        <a:srgbClr val="303030"/>
      </a:dk1>
      <a:lt1>
        <a:srgbClr val="FFFFFF"/>
      </a:lt1>
      <a:dk2>
        <a:srgbClr val="770817"/>
      </a:dk2>
      <a:lt2>
        <a:srgbClr val="CDCCBC"/>
      </a:lt2>
      <a:accent1>
        <a:srgbClr val="770817"/>
      </a:accent1>
      <a:accent2>
        <a:srgbClr val="13677C"/>
      </a:accent2>
      <a:accent3>
        <a:srgbClr val="726056"/>
      </a:accent3>
      <a:accent4>
        <a:srgbClr val="178B65"/>
      </a:accent4>
      <a:accent5>
        <a:srgbClr val="303030"/>
      </a:accent5>
      <a:accent6>
        <a:srgbClr val="BCBCBC"/>
      </a:accent6>
      <a:hlink>
        <a:srgbClr val="0670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 Big Tommorrow.potx</Template>
  <TotalTime>22681</TotalTime>
  <Words>2</Words>
  <Application>Microsoft Macintosh PowerPoint</Application>
  <PresentationFormat>On-screen Show (16:10)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Wingdings</vt:lpstr>
      <vt:lpstr>Stanford Big Tommorrow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Pieratt</dc:creator>
  <cp:lastModifiedBy>Clinton Louie</cp:lastModifiedBy>
  <cp:revision>602</cp:revision>
  <dcterms:created xsi:type="dcterms:W3CDTF">2014-02-12T20:41:58Z</dcterms:created>
  <dcterms:modified xsi:type="dcterms:W3CDTF">2022-07-25T20:37:21Z</dcterms:modified>
</cp:coreProperties>
</file>