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065FEC1B-068D-F742-9739-C03D01A1DBE9}">
          <p14:sldIdLst>
            <p14:sldId id="256"/>
          </p14:sldIdLst>
        </p14:section>
        <p14:section name="Examples" id="{181B238E-343F-5043-824B-8D3DFAA3001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4B"/>
    <a:srgbClr val="E04F39"/>
    <a:srgbClr val="E98300"/>
    <a:srgbClr val="B26F16"/>
    <a:srgbClr val="928B8B"/>
    <a:srgbClr val="5F574F"/>
    <a:srgbClr val="8C1515"/>
    <a:srgbClr val="651C32"/>
    <a:srgbClr val="5C0B8A"/>
    <a:srgbClr val="00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/>
    <p:restoredTop sz="93820"/>
  </p:normalViewPr>
  <p:slideViewPr>
    <p:cSldViewPr snapToGrid="0">
      <p:cViewPr varScale="1">
        <p:scale>
          <a:sx n="128" d="100"/>
          <a:sy n="128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>
                <a:latin typeface="Franklin Gothic Book" panose="020B0503020102020204" pitchFamily="34" charset="0"/>
              </a:rPr>
              <a:t>7/26/22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ranklin Gothic Book" panose="020B0503020102020204" pitchFamily="34" charset="0"/>
              </a:defRPr>
            </a:lvl1pPr>
          </a:lstStyle>
          <a:p>
            <a:fld id="{A2FD89D3-6540-412A-8DF7-24F6B362E6BB}" type="datetimeFigureOut">
              <a:rPr lang="en-US" smtClean="0"/>
              <a:pPr/>
              <a:t>7/26/22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ranklin Gothic Book" panose="020B0503020102020204" pitchFamily="34" charset="0"/>
              </a:defRPr>
            </a:lvl1pPr>
          </a:lstStyle>
          <a:p>
            <a:fld id="{53BCCA8E-E054-4945-93F6-8F3E2A7D5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3" y="412749"/>
            <a:ext cx="5486399" cy="1731735"/>
          </a:xfrm>
          <a:noFill/>
        </p:spPr>
        <p:txBody>
          <a:bodyPr lIns="1097280" tIns="0" rIns="731520" bIns="91440" anchor="b" anchorCtr="0"/>
          <a:lstStyle>
            <a:lvl1pPr>
              <a:lnSpc>
                <a:spcPct val="90000"/>
              </a:lnSpc>
              <a:defRPr sz="3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EF577-D49E-EE4D-9822-BF86CC676F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963" y="3129223"/>
            <a:ext cx="3846511" cy="998640"/>
          </a:xfrm>
        </p:spPr>
        <p:txBody>
          <a:bodyPr lIns="1097280" tIns="0" anchor="b" anchorCtr="0"/>
          <a:lstStyle>
            <a:lvl1pPr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>
                <a:solidFill>
                  <a:schemeClr val="tx1"/>
                </a:solidFill>
              </a:defRPr>
            </a:lvl6pPr>
            <a:lvl7pPr marL="0" indent="0">
              <a:buFontTx/>
              <a:buNone/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Audience</a:t>
            </a:r>
          </a:p>
          <a:p>
            <a:pPr lvl="2"/>
            <a:r>
              <a:rPr lang="en-US" dirty="0"/>
              <a:t>Date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3F15D6-39BD-4E4F-A707-072DFAE5DB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144485"/>
            <a:ext cx="5484685" cy="984738"/>
          </a:xfrm>
        </p:spPr>
        <p:txBody>
          <a:bodyPr lIns="1097280" tIns="0" rIns="457200"/>
          <a:lstStyle>
            <a:lvl1pPr>
              <a:lnSpc>
                <a:spcPct val="100000"/>
              </a:lnSpc>
              <a:spcAft>
                <a:spcPts val="0"/>
              </a:spcAft>
              <a:defRPr sz="2000" b="1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 b="1">
                <a:solidFill>
                  <a:schemeClr val="accent2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20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20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20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20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BEA5A6-A33E-494C-BC74-CBE1F826922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67339" y="1"/>
            <a:ext cx="7824356" cy="4689381"/>
          </a:xfrm>
          <a:custGeom>
            <a:avLst/>
            <a:gdLst>
              <a:gd name="connsiteX0" fmla="*/ 1115282 w 7824356"/>
              <a:gd name="connsiteY0" fmla="*/ 0 h 4689381"/>
              <a:gd name="connsiteX1" fmla="*/ 7824356 w 7824356"/>
              <a:gd name="connsiteY1" fmla="*/ 0 h 4689381"/>
              <a:gd name="connsiteX2" fmla="*/ 7824356 w 7824356"/>
              <a:gd name="connsiteY2" fmla="*/ 4689381 h 4689381"/>
              <a:gd name="connsiteX3" fmla="*/ 0 w 7824356"/>
              <a:gd name="connsiteY3" fmla="*/ 4689381 h 4689381"/>
              <a:gd name="connsiteX4" fmla="*/ 1115282 w 7824356"/>
              <a:gd name="connsiteY4" fmla="*/ 1372807 h 4689381"/>
              <a:gd name="connsiteX5" fmla="*/ 1115282 w 7824356"/>
              <a:gd name="connsiteY5" fmla="*/ 0 h 468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4356" h="4689381">
                <a:moveTo>
                  <a:pt x="1115282" y="0"/>
                </a:moveTo>
                <a:lnTo>
                  <a:pt x="7824356" y="0"/>
                </a:lnTo>
                <a:cubicBezTo>
                  <a:pt x="7824356" y="0"/>
                  <a:pt x="7824356" y="0"/>
                  <a:pt x="7824356" y="4689381"/>
                </a:cubicBezTo>
                <a:cubicBezTo>
                  <a:pt x="7824356" y="4689381"/>
                  <a:pt x="7824356" y="4689381"/>
                  <a:pt x="0" y="4689381"/>
                </a:cubicBezTo>
                <a:cubicBezTo>
                  <a:pt x="695946" y="3764620"/>
                  <a:pt x="1115282" y="2611413"/>
                  <a:pt x="1115282" y="1372807"/>
                </a:cubicBezTo>
                <a:cubicBezTo>
                  <a:pt x="1115282" y="1372807"/>
                  <a:pt x="1115282" y="1372807"/>
                  <a:pt x="111528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73736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FF88F0FA-E0AB-8EEC-875D-50F658491A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49" y="5665076"/>
            <a:ext cx="2884217" cy="8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C3D60-959E-D249-994F-84185C526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29E557C-5767-4847-B8BF-1A81B3688E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4" y="1687513"/>
            <a:ext cx="11268073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7DBF42-FE64-264C-80DF-7CC1D399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49"/>
            <a:ext cx="11268074" cy="10144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4F027264-8EB0-41AB-0836-C9ACB3A65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207668"/>
            <a:ext cx="1665011" cy="4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DAC6-4F1D-1840-A371-F03E0AE68A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C47D75-C1DF-8D4D-A586-D1D7EA1705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488" y="1687513"/>
            <a:ext cx="5476875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FD67E82-5546-DA4D-AD5D-1F463B538D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48173" y="1687513"/>
            <a:ext cx="5476875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5B127E-EA11-EA45-9D40-80B92489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49"/>
            <a:ext cx="11268074" cy="10144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24D747B0-E925-14EA-5515-1926054B4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96322"/>
            <a:ext cx="1744524" cy="4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BFD19-B1E2-6C47-BE5F-AD22398F148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5029DA-9E31-CA47-8E3A-62DA9B0C7A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488" y="1687513"/>
            <a:ext cx="3567111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2F23112B-A491-CE49-A4AA-F0D05F0A1A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17773" y="1687513"/>
            <a:ext cx="3567111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EB0A0F7-9C92-9B49-A9A2-710AC68254E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573" y="1687513"/>
            <a:ext cx="3567111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961D6F-79A5-AF46-8F4F-893761CE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EF71E846-AEEF-C113-8489-8708008AF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178905"/>
            <a:ext cx="1844329" cy="5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BB64-6203-9140-924D-D6A4F4D87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788" y="4291013"/>
            <a:ext cx="3567110" cy="1766887"/>
          </a:xfrm>
        </p:spPr>
        <p:txBody>
          <a:bodyPr/>
          <a:lstStyle>
            <a:lvl1pPr>
              <a:defRPr b="0" i="0"/>
            </a:lvl1pPr>
            <a:lvl2pPr>
              <a:defRPr sz="1800" b="1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FD6EDBE-5706-3C4E-8E00-336772570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6272" y="4291013"/>
            <a:ext cx="3567429" cy="1766887"/>
          </a:xfrm>
        </p:spPr>
        <p:txBody>
          <a:bodyPr/>
          <a:lstStyle>
            <a:lvl1pPr>
              <a:defRPr b="0" i="0"/>
            </a:lvl1pPr>
            <a:lvl2pPr>
              <a:defRPr sz="1800" b="1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29C03E-EEC3-EA47-A2B3-9211C623CC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15790" y="4291013"/>
            <a:ext cx="3567429" cy="1766887"/>
          </a:xfrm>
        </p:spPr>
        <p:txBody>
          <a:bodyPr/>
          <a:lstStyle>
            <a:lvl1pPr>
              <a:defRPr b="0" i="0"/>
            </a:lvl1pPr>
            <a:lvl2pPr>
              <a:defRPr sz="1800" b="1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911A0-E501-294A-88CA-43122993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44E141-F42D-EB43-8EC1-99CDBC44224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84267C8-FC93-A24D-93DE-9B40EAEF7A9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0E4D576-11CF-A148-8ABB-9F940BB99E0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58788" y="1687513"/>
            <a:ext cx="3567112" cy="2357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CEFF7E-1DAA-4A4A-9C04-211781BFE5D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19588" y="1687513"/>
            <a:ext cx="3567112" cy="2357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55B716-4AE0-854B-AA1C-77190C35F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63454" y="1687513"/>
            <a:ext cx="3567112" cy="2357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F084990C-8226-B9E8-10C8-CB9F7BB8C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4" y="6203883"/>
            <a:ext cx="1807823" cy="5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CCD431-4702-274F-AA13-35883D5B6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2926" y="1687513"/>
            <a:ext cx="3567111" cy="235694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90" y="1687513"/>
            <a:ext cx="3567110" cy="235694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BB64-6203-9140-924D-D6A4F4D87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788" y="4291013"/>
            <a:ext cx="3567110" cy="17668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sz="1800" b="1" i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AB026BD-6827-2946-87B8-A1F7848DF94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2444" y="1687513"/>
            <a:ext cx="3567111" cy="235694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911A0-E501-294A-88CA-43122993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6FD3D01-4FD7-6049-88A9-3A61B1C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42" y="6346858"/>
            <a:ext cx="382295" cy="19323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E9F8CB1-004F-FB4E-917C-1F105BC254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43650"/>
            <a:ext cx="3844926" cy="2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Confidential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9582925-D5DB-3248-9C91-7736C365A0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5893" y="4291013"/>
            <a:ext cx="3567110" cy="17668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sz="1800" b="1" i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CC192BF-FC35-F14B-AB13-E6250BE74F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72998" y="4291013"/>
            <a:ext cx="3567110" cy="17668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sz="1800" b="1" i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15DA45C-EF58-477A-2A18-7D404F0F1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6194256"/>
            <a:ext cx="1707942" cy="4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_cl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CCD431-4702-274F-AA13-35883D5B6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2926" y="1687513"/>
            <a:ext cx="3567111" cy="235694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90" y="1687513"/>
            <a:ext cx="3567110" cy="235694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BB64-6203-9140-924D-D6A4F4D87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788" y="4291013"/>
            <a:ext cx="3567110" cy="17668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sz="1800" b="1" i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AB026BD-6827-2946-87B8-A1F7848DF94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2444" y="1687513"/>
            <a:ext cx="3567111" cy="235694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911A0-E501-294A-88CA-43122993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6FD3D01-4FD7-6049-88A9-3A61B1C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42" y="6346858"/>
            <a:ext cx="382295" cy="19323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E9F8CB1-004F-FB4E-917C-1F105BC254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43650"/>
            <a:ext cx="3844926" cy="2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Confidential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9582925-D5DB-3248-9C91-7736C365A0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5893" y="4291013"/>
            <a:ext cx="3567110" cy="17668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sz="1800" b="1" i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CC192BF-FC35-F14B-AB13-E6250BE74F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72998" y="4291013"/>
            <a:ext cx="3567110" cy="17668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sz="1800" b="1" i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7654CAC-C0AB-18BC-FFCA-7968C0481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6199350"/>
            <a:ext cx="1767577" cy="5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0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BFD19-B1E2-6C47-BE5F-AD22398F148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FE84D-74BB-474A-AFD2-6D1BBBF7C6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1687513"/>
            <a:ext cx="2581275" cy="4370387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3E394FD-5E38-1F4C-89C3-90B249C84D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0054" y="1687513"/>
            <a:ext cx="2581275" cy="4370387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34DA82A-D524-EF48-B3AA-188A961ADA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8165" y="1687513"/>
            <a:ext cx="2581275" cy="4370387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9A56579-7A7B-7D4D-B5A2-E8A1324C2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8995" y="1687513"/>
            <a:ext cx="2581275" cy="4370387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DD30CC-7F78-2C4D-9B22-326EF4C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C4D09D94-CB69-90FC-773D-EA8BCB510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80794"/>
            <a:ext cx="1831090" cy="5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_imag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DAC6-4F1D-1840-A371-F03E0AE68A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5B127E-EA11-EA45-9D40-80B92489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638" y="412750"/>
            <a:ext cx="5486400" cy="1019142"/>
          </a:xfr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BD7D3B-CB43-9044-B00D-999C9F7C3D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3638" y="1687513"/>
            <a:ext cx="5486399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5E90A1-F8A2-FE43-B3E4-5D1DAF06AF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948363" cy="6057899"/>
          </a:xfrm>
          <a:solidFill>
            <a:schemeClr val="bg1">
              <a:lumMod val="8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4A1C14E3-1296-0881-4933-5944D29C6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5" y="6265972"/>
            <a:ext cx="1651104" cy="4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0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_4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DAC6-4F1D-1840-A371-F03E0AE68A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5B127E-EA11-EA45-9D40-80B92489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50"/>
            <a:ext cx="5486399" cy="1022350"/>
          </a:xfr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BD7D3B-CB43-9044-B00D-999C9F7C3D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63" y="1687513"/>
            <a:ext cx="5486400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5E90A1-F8A2-FE43-B3E4-5D1DAF06AF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7" y="2612570"/>
            <a:ext cx="2602365" cy="3445329"/>
          </a:xfrm>
          <a:solidFill>
            <a:schemeClr val="bg1">
              <a:lumMod val="85000"/>
            </a:schemeClr>
          </a:solidFill>
        </p:spPr>
        <p:txBody>
          <a:bodyPr tIns="20116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E477FD2-DB71-C54A-8D89-EDB670EF316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27671" y="4212771"/>
            <a:ext cx="2602365" cy="1845128"/>
          </a:xfrm>
          <a:solidFill>
            <a:schemeClr val="bg1">
              <a:lumMod val="85000"/>
            </a:schemeClr>
          </a:solidFill>
        </p:spPr>
        <p:txBody>
          <a:bodyPr tIns="11887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A5C46A3-094F-4945-BE91-20EA84C959A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637" y="412750"/>
            <a:ext cx="2602365" cy="1914069"/>
          </a:xfrm>
          <a:solidFill>
            <a:schemeClr val="bg1">
              <a:lumMod val="85000"/>
            </a:schemeClr>
          </a:solidFill>
        </p:spPr>
        <p:txBody>
          <a:bodyPr tIns="12801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F8AB093-651D-D448-87E3-F4BA5092B9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27671" y="412750"/>
            <a:ext cx="2602365" cy="3511062"/>
          </a:xfrm>
          <a:solidFill>
            <a:schemeClr val="bg1">
              <a:lumMod val="85000"/>
            </a:schemeClr>
          </a:solidFill>
        </p:spPr>
        <p:txBody>
          <a:bodyPr tIns="21031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C382DAA5-F1D8-A371-40EF-5DABF068D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90043"/>
            <a:ext cx="1777930" cy="5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/3col_imageR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DAC6-4F1D-1840-A371-F03E0AE68A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r>
              <a:rPr lang="en-US"/>
              <a:t>Confidential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5B127E-EA11-EA45-9D40-80B92489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49"/>
            <a:ext cx="7421562" cy="1014413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BD7D3B-CB43-9044-B00D-999C9F7C3D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63" y="1687513"/>
            <a:ext cx="7421562" cy="4370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/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5E90A1-F8A2-FE43-B3E4-5D1DAF06AF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6100" y="412750"/>
            <a:ext cx="4025900" cy="5645150"/>
          </a:xfrm>
          <a:solidFill>
            <a:schemeClr val="bg1">
              <a:lumMod val="8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74AA811-5B81-9FCF-D381-1E280DC1D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203754"/>
            <a:ext cx="1679989" cy="4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5500758-2570-0347-BF62-65E8930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730" y="1720849"/>
            <a:ext cx="5486308" cy="1725613"/>
          </a:xfrm>
          <a:noFill/>
        </p:spPr>
        <p:txBody>
          <a:bodyPr lIns="0" tIns="0" rIns="0" bIns="91440" anchor="b" anchorCtr="0"/>
          <a:lstStyle>
            <a:lvl1pPr>
              <a:lnSpc>
                <a:spcPct val="90000"/>
              </a:lnSpc>
              <a:defRPr sz="3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92772B-79FA-2C42-9A5F-DC7C240B8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3446463"/>
            <a:ext cx="5484594" cy="984738"/>
          </a:xfrm>
        </p:spPr>
        <p:txBody>
          <a:bodyPr lIns="0"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1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20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C530527-6D0C-AE43-8A68-2FC4EF18B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3638" y="4438651"/>
            <a:ext cx="5484594" cy="1897550"/>
          </a:xfrm>
        </p:spPr>
        <p:txBody>
          <a:bodyPr lIns="0" tIns="0" anchor="b" anchorCtr="0"/>
          <a:lstStyle>
            <a:lvl1pPr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>
                <a:solidFill>
                  <a:schemeClr val="tx1"/>
                </a:solidFill>
              </a:defRPr>
            </a:lvl6pPr>
            <a:lvl7pPr marL="0" indent="0">
              <a:buFontTx/>
              <a:buNone/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Presenter Title</a:t>
            </a:r>
          </a:p>
          <a:p>
            <a:pPr lvl="2"/>
            <a:r>
              <a:rPr lang="en-US" dirty="0"/>
              <a:t>Audience</a:t>
            </a:r>
          </a:p>
          <a:p>
            <a:pPr lvl="2"/>
            <a:r>
              <a:rPr lang="en-US" dirty="0"/>
              <a:t>Date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3B4006-2C4D-1843-924E-0B0854AF2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436914"/>
            <a:ext cx="4352555" cy="5423105"/>
          </a:xfrm>
          <a:custGeom>
            <a:avLst/>
            <a:gdLst>
              <a:gd name="connsiteX0" fmla="*/ 0 w 4352555"/>
              <a:gd name="connsiteY0" fmla="*/ 0 h 5423105"/>
              <a:gd name="connsiteX1" fmla="*/ 4352555 w 4352555"/>
              <a:gd name="connsiteY1" fmla="*/ 0 h 5423105"/>
              <a:gd name="connsiteX2" fmla="*/ 4352555 w 4352555"/>
              <a:gd name="connsiteY2" fmla="*/ 1117524 h 5423105"/>
              <a:gd name="connsiteX3" fmla="*/ 47004 w 4352555"/>
              <a:gd name="connsiteY3" fmla="*/ 5423105 h 5423105"/>
              <a:gd name="connsiteX4" fmla="*/ 0 w 4352555"/>
              <a:gd name="connsiteY4" fmla="*/ 5423105 h 5423105"/>
              <a:gd name="connsiteX5" fmla="*/ 0 w 4352555"/>
              <a:gd name="connsiteY5" fmla="*/ 0 h 54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555" h="5423105">
                <a:moveTo>
                  <a:pt x="0" y="0"/>
                </a:moveTo>
                <a:lnTo>
                  <a:pt x="4352555" y="0"/>
                </a:lnTo>
                <a:cubicBezTo>
                  <a:pt x="4352555" y="0"/>
                  <a:pt x="4352555" y="0"/>
                  <a:pt x="4352555" y="1117524"/>
                </a:cubicBezTo>
                <a:cubicBezTo>
                  <a:pt x="4352555" y="3499785"/>
                  <a:pt x="2423309" y="5423105"/>
                  <a:pt x="47004" y="5423105"/>
                </a:cubicBezTo>
                <a:cubicBezTo>
                  <a:pt x="29442" y="5423105"/>
                  <a:pt x="11622" y="5423105"/>
                  <a:pt x="0" y="5423105"/>
                </a:cubicBezTo>
                <a:cubicBezTo>
                  <a:pt x="0" y="5423105"/>
                  <a:pt x="0" y="542310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210312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4037D62-0B93-94D8-3AEC-51B422618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173037"/>
            <a:ext cx="3567113" cy="10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/3col_imageR_cl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DAC6-4F1D-1840-A371-F03E0AE68A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r>
              <a:rPr lang="en-US"/>
              <a:t>Confidential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5B127E-EA11-EA45-9D40-80B92489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50"/>
            <a:ext cx="7421562" cy="102235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BD7D3B-CB43-9044-B00D-999C9F7C3D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63" y="1687513"/>
            <a:ext cx="7421562" cy="4370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/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5E90A1-F8A2-FE43-B3E4-5D1DAF06AF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6100" y="412750"/>
            <a:ext cx="4025900" cy="5645150"/>
          </a:xfrm>
          <a:solidFill>
            <a:schemeClr val="bg1">
              <a:lumMod val="8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323D64-5B3A-1B25-91A3-4524A5EC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88872"/>
            <a:ext cx="1873733" cy="5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llout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ECABCB-F979-4545-B548-295C2B422473}"/>
              </a:ext>
            </a:extLst>
          </p:cNvPr>
          <p:cNvSpPr/>
          <p:nvPr userDrawn="1"/>
        </p:nvSpPr>
        <p:spPr bwMode="auto">
          <a:xfrm>
            <a:off x="0" y="170912"/>
            <a:ext cx="4025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95D118-7FF6-5443-B179-FAF0205400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3234614-3A4F-AE41-B291-DC511EB9C0D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706A32-3AAA-5347-9F6D-D5115ED0F2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08475" y="1687513"/>
            <a:ext cx="7421563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3FDCD27-E56F-4E4C-B87B-5A241A633B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8474" y="412750"/>
            <a:ext cx="7421561" cy="1025278"/>
          </a:xfr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200" b="1">
                <a:solidFill>
                  <a:schemeClr val="accent1"/>
                </a:solidFill>
              </a:defRPr>
            </a:lvl2pPr>
            <a:lvl3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3pPr>
            <a:lvl4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4pPr>
            <a:lvl5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5pPr>
            <a:lvl6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6pPr>
            <a:lvl7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7pPr>
            <a:lvl8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8pPr>
            <a:lvl9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5FEF70-12D8-F345-AABA-8A9321BF56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63" y="1687513"/>
            <a:ext cx="3563937" cy="4370387"/>
          </a:xfrm>
        </p:spPr>
        <p:txBody>
          <a:bodyPr r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/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BF4DFC67-0C7F-6341-993D-7C0F527C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49"/>
            <a:ext cx="3563936" cy="1025279"/>
          </a:xfrm>
        </p:spPr>
        <p:txBody>
          <a:bodyPr r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940FD7-2D40-1E13-0827-0E943104D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203413"/>
            <a:ext cx="1694829" cy="4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2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llout_c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ECABCB-F979-4545-B548-295C2B422473}"/>
              </a:ext>
            </a:extLst>
          </p:cNvPr>
          <p:cNvSpPr/>
          <p:nvPr userDrawn="1"/>
        </p:nvSpPr>
        <p:spPr bwMode="auto">
          <a:xfrm>
            <a:off x="0" y="248478"/>
            <a:ext cx="402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accent3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95D118-7FF6-5443-B179-FAF0205400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3234614-3A4F-AE41-B291-DC511EB9C0D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706A32-3AAA-5347-9F6D-D5115ED0F2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08475" y="1687513"/>
            <a:ext cx="7421563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3FDCD27-E56F-4E4C-B87B-5A241A633B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8474" y="412750"/>
            <a:ext cx="7421561" cy="1019142"/>
          </a:xfr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200" b="1">
                <a:solidFill>
                  <a:schemeClr val="accent1"/>
                </a:solidFill>
              </a:defRPr>
            </a:lvl2pPr>
            <a:lvl3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3pPr>
            <a:lvl4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4pPr>
            <a:lvl5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5pPr>
            <a:lvl6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6pPr>
            <a:lvl7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7pPr>
            <a:lvl8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8pPr>
            <a:lvl9pPr marL="0" indent="0">
              <a:lnSpc>
                <a:spcPts val="3400"/>
              </a:lnSpc>
              <a:buFontTx/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5FEF70-12D8-F345-AABA-8A9321BF56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63" y="1687513"/>
            <a:ext cx="3563937" cy="4370387"/>
          </a:xfrm>
        </p:spPr>
        <p:txBody>
          <a:bodyPr r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BF4DFC67-0C7F-6341-993D-7C0F527C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50"/>
            <a:ext cx="3563936" cy="1019142"/>
          </a:xfrm>
        </p:spPr>
        <p:txBody>
          <a:bodyPr r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1ADC0D-4253-A177-9880-8E5D88284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7" y="6193305"/>
            <a:ext cx="1753214" cy="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5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166099" y="1687513"/>
            <a:ext cx="3563937" cy="4370387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97DF7-737E-674E-8C8C-A9F6B6F81AF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B04AD2-63CC-544C-8144-D8940E62B5A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626077-5E3D-2645-9458-6002601FE51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488" y="1687513"/>
            <a:ext cx="7412037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29201-7D57-2347-BBDF-E3000BA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C908CFCA-91B8-25E6-16F6-F2F3F8B2F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205280"/>
            <a:ext cx="1659489" cy="4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2" y="1427163"/>
            <a:ext cx="7421563" cy="2076433"/>
          </a:xfrm>
          <a:noFill/>
        </p:spPr>
        <p:txBody>
          <a:bodyPr lIns="0" tIns="0" rIns="731520" bIns="0" anchor="ctr" anchorCtr="0"/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1FF9-3593-6341-A38B-6B4BEACE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2CC1-996B-E345-A007-C7C5B0E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F1DF0-5259-B140-98C8-5A22FFC95A09}"/>
              </a:ext>
            </a:extLst>
          </p:cNvPr>
          <p:cNvSpPr txBox="1"/>
          <p:nvPr userDrawn="1"/>
        </p:nvSpPr>
        <p:spPr>
          <a:xfrm>
            <a:off x="6972300" y="2486025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7CA492-3955-4A43-AB33-485DEE34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8375" y="3503596"/>
            <a:ext cx="2251499" cy="1038667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/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- Click to edit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AF9A21D-B748-B342-A98D-DF27CBA04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611" y="1050925"/>
            <a:ext cx="2856982" cy="3495369"/>
          </a:xfrm>
          <a:custGeom>
            <a:avLst/>
            <a:gdLst>
              <a:gd name="connsiteX0" fmla="*/ 0 w 2856982"/>
              <a:gd name="connsiteY0" fmla="*/ 0 h 3495369"/>
              <a:gd name="connsiteX1" fmla="*/ 2856982 w 2856982"/>
              <a:gd name="connsiteY1" fmla="*/ 0 h 3495369"/>
              <a:gd name="connsiteX2" fmla="*/ 2856982 w 2856982"/>
              <a:gd name="connsiteY2" fmla="*/ 3495369 h 3495369"/>
              <a:gd name="connsiteX3" fmla="*/ 733521 w 2856982"/>
              <a:gd name="connsiteY3" fmla="*/ 3495369 h 3495369"/>
              <a:gd name="connsiteX4" fmla="*/ 0 w 2856982"/>
              <a:gd name="connsiteY4" fmla="*/ 1285923 h 3495369"/>
              <a:gd name="connsiteX5" fmla="*/ 0 w 2856982"/>
              <a:gd name="connsiteY5" fmla="*/ 0 h 349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6982" h="3495369">
                <a:moveTo>
                  <a:pt x="0" y="0"/>
                </a:moveTo>
                <a:cubicBezTo>
                  <a:pt x="2856982" y="0"/>
                  <a:pt x="2856982" y="0"/>
                  <a:pt x="2856982" y="0"/>
                </a:cubicBezTo>
                <a:lnTo>
                  <a:pt x="2856982" y="3495369"/>
                </a:lnTo>
                <a:cubicBezTo>
                  <a:pt x="733521" y="3495369"/>
                  <a:pt x="733521" y="3495369"/>
                  <a:pt x="733521" y="3495369"/>
                </a:cubicBezTo>
                <a:cubicBezTo>
                  <a:pt x="276403" y="2876334"/>
                  <a:pt x="0" y="2114351"/>
                  <a:pt x="0" y="128592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18872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BEDC10C9-DBCD-A30B-AECC-59C2CDC69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098257"/>
            <a:ext cx="1719746" cy="4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2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1FF9-3593-6341-A38B-6B4BEACE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2CC1-996B-E345-A007-C7C5B0E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D1AE34-3B22-D54F-A337-9FF831C8CD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611" y="1050925"/>
            <a:ext cx="2856982" cy="3495369"/>
          </a:xfrm>
          <a:custGeom>
            <a:avLst/>
            <a:gdLst>
              <a:gd name="connsiteX0" fmla="*/ 0 w 2856982"/>
              <a:gd name="connsiteY0" fmla="*/ 0 h 3495369"/>
              <a:gd name="connsiteX1" fmla="*/ 2856982 w 2856982"/>
              <a:gd name="connsiteY1" fmla="*/ 0 h 3495369"/>
              <a:gd name="connsiteX2" fmla="*/ 2856982 w 2856982"/>
              <a:gd name="connsiteY2" fmla="*/ 3495369 h 3495369"/>
              <a:gd name="connsiteX3" fmla="*/ 733521 w 2856982"/>
              <a:gd name="connsiteY3" fmla="*/ 3495369 h 3495369"/>
              <a:gd name="connsiteX4" fmla="*/ 0 w 2856982"/>
              <a:gd name="connsiteY4" fmla="*/ 1285923 h 3495369"/>
              <a:gd name="connsiteX5" fmla="*/ 0 w 2856982"/>
              <a:gd name="connsiteY5" fmla="*/ 0 h 349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6982" h="3495369">
                <a:moveTo>
                  <a:pt x="0" y="0"/>
                </a:moveTo>
                <a:cubicBezTo>
                  <a:pt x="2856982" y="0"/>
                  <a:pt x="2856982" y="0"/>
                  <a:pt x="2856982" y="0"/>
                </a:cubicBezTo>
                <a:lnTo>
                  <a:pt x="2856982" y="3495369"/>
                </a:lnTo>
                <a:cubicBezTo>
                  <a:pt x="733521" y="3495369"/>
                  <a:pt x="733521" y="3495369"/>
                  <a:pt x="733521" y="3495369"/>
                </a:cubicBezTo>
                <a:cubicBezTo>
                  <a:pt x="276403" y="2876334"/>
                  <a:pt x="0" y="2114351"/>
                  <a:pt x="0" y="128592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18872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6D07E3D-6BE9-A941-A2FF-BF3BDB54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427163"/>
            <a:ext cx="7421563" cy="2076433"/>
          </a:xfrm>
          <a:noFill/>
        </p:spPr>
        <p:txBody>
          <a:bodyPr lIns="0" tIns="0" rIns="731520" bIns="0" anchor="ctr" anchorCtr="0"/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4E500B8-F67C-5B49-8D18-41101EF050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8375" y="3503596"/>
            <a:ext cx="2251499" cy="1038667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/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- Click to edit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1C1EF145-8AFF-E371-72FD-9E89BCEB5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22504"/>
            <a:ext cx="1584959" cy="4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4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1FF9-3593-6341-A38B-6B4BEACE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2CC1-996B-E345-A007-C7C5B0E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F1DF0-5259-B140-98C8-5A22FFC95A09}"/>
              </a:ext>
            </a:extLst>
          </p:cNvPr>
          <p:cNvSpPr txBox="1"/>
          <p:nvPr userDrawn="1"/>
        </p:nvSpPr>
        <p:spPr>
          <a:xfrm>
            <a:off x="6972300" y="2486025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CD0C29-68A9-F242-BE34-A4988100D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4729798"/>
            <a:ext cx="5781675" cy="1185862"/>
          </a:xfrm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485B6F4-E6CC-4E4E-A21F-C2CED10B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12750"/>
            <a:ext cx="7421563" cy="2180548"/>
          </a:xfrm>
          <a:noFill/>
        </p:spPr>
        <p:txBody>
          <a:bodyPr lIns="0" tIns="0" rIns="0" bIns="365760" anchor="ctr" anchorCtr="0"/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E71D140-1984-9A43-8AB2-C185C8433C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8687" y="1"/>
            <a:ext cx="3113314" cy="2763520"/>
          </a:xfrm>
          <a:solidFill>
            <a:schemeClr val="bg1">
              <a:lumMod val="75000"/>
            </a:schemeClr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3D4C8EC-E84B-7341-86A0-866278ACD4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3441380"/>
            <a:ext cx="5484685" cy="984738"/>
          </a:xfrm>
        </p:spPr>
        <p:txBody>
          <a:bodyPr lIns="0" tIns="0" rIns="91440"/>
          <a:lstStyle>
            <a:lvl1pPr>
              <a:lnSpc>
                <a:spcPct val="100000"/>
              </a:lnSpc>
              <a:spcAft>
                <a:spcPts val="0"/>
              </a:spcAft>
              <a:defRPr sz="2200" b="1" i="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 sz="2200" b="1"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 sz="2200" b="1"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 sz="2200" b="1">
                <a:solidFill>
                  <a:schemeClr val="accent3"/>
                </a:solidFill>
              </a:defRPr>
            </a:lvl5pPr>
            <a:lvl6pPr marL="0" indent="0">
              <a:buFontTx/>
              <a:buNone/>
              <a:defRPr sz="2200" b="1">
                <a:solidFill>
                  <a:schemeClr val="accent3"/>
                </a:solidFill>
              </a:defRPr>
            </a:lvl6pPr>
            <a:lvl7pPr marL="0" indent="0">
              <a:buFontTx/>
              <a:buNone/>
              <a:defRPr sz="2200" b="1">
                <a:solidFill>
                  <a:schemeClr val="accent3"/>
                </a:solidFill>
              </a:defRPr>
            </a:lvl7pPr>
            <a:lvl8pPr marL="0" indent="0">
              <a:buFontTx/>
              <a:buNone/>
              <a:defRPr sz="2200" b="1">
                <a:solidFill>
                  <a:schemeClr val="accent3"/>
                </a:solidFill>
              </a:defRPr>
            </a:lvl8pPr>
            <a:lvl9pPr marL="0" indent="0">
              <a:buFontTx/>
              <a:buNone/>
              <a:defRPr sz="22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1646F88-B2B6-1B4D-B4DA-43FFF6B605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48946" y="3419433"/>
            <a:ext cx="1502228" cy="439387"/>
          </a:xfrm>
        </p:spPr>
        <p:txBody>
          <a:bodyPr tIns="0" anchor="b" anchorCtr="0"/>
          <a:lstStyle>
            <a:lvl1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1,234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BF8FF4C-1801-1D48-A2DD-74FBD4CB81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8946" y="3835071"/>
            <a:ext cx="1502228" cy="264820"/>
          </a:xfrm>
        </p:spPr>
        <p:txBody>
          <a:bodyPr tIns="0" anchor="t" anchorCtr="0"/>
          <a:lstStyle>
            <a:lvl1pPr>
              <a:defRPr sz="1200" b="1" i="0" cap="all" baseline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4pPr>
            <a:lvl5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7pPr>
            <a:lvl8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8pPr>
            <a:lvl9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9F13525-093C-9142-9F68-8BA82F0C3E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48946" y="4268518"/>
            <a:ext cx="1502228" cy="439387"/>
          </a:xfrm>
        </p:spPr>
        <p:txBody>
          <a:bodyPr tIns="0" anchor="b" anchorCtr="0"/>
          <a:lstStyle>
            <a:lvl1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12%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A3EFF8C-30C1-D840-9A86-21DC62798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48946" y="4684156"/>
            <a:ext cx="1502228" cy="264820"/>
          </a:xfrm>
        </p:spPr>
        <p:txBody>
          <a:bodyPr tIns="0" anchor="t" anchorCtr="0"/>
          <a:lstStyle>
            <a:lvl1pPr>
              <a:defRPr sz="1200" b="1" i="0" cap="all" baseline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4pPr>
            <a:lvl5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7pPr>
            <a:lvl8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8pPr>
            <a:lvl9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8BCE8F2-6527-564D-A90C-620636A40B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8946" y="5165105"/>
            <a:ext cx="1502228" cy="439387"/>
          </a:xfrm>
        </p:spPr>
        <p:txBody>
          <a:bodyPr tIns="0" anchor="b" anchorCtr="0"/>
          <a:lstStyle>
            <a:lvl1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1,234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2FD70E6-F0A9-B44E-9DFD-55E0F34C3E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6" y="5580743"/>
            <a:ext cx="1502228" cy="264820"/>
          </a:xfrm>
        </p:spPr>
        <p:txBody>
          <a:bodyPr tIns="0" anchor="t" anchorCtr="0"/>
          <a:lstStyle>
            <a:lvl1pPr>
              <a:defRPr sz="1200" b="1" i="0" cap="all" baseline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4pPr>
            <a:lvl5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7pPr>
            <a:lvl8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8pPr>
            <a:lvl9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LABEL</a:t>
            </a:r>
          </a:p>
        </p:txBody>
      </p:sp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FF33B855-3363-55A9-52D5-1CDDE96F4C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6077702"/>
            <a:ext cx="1863795" cy="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7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1FF9-3593-6341-A38B-6B4BEACE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2CC1-996B-E345-A007-C7C5B0E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F1DF0-5259-B140-98C8-5A22FFC95A09}"/>
              </a:ext>
            </a:extLst>
          </p:cNvPr>
          <p:cNvSpPr txBox="1"/>
          <p:nvPr userDrawn="1"/>
        </p:nvSpPr>
        <p:spPr>
          <a:xfrm>
            <a:off x="6972300" y="2486025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485B6F4-E6CC-4E4E-A21F-C2CED10B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12750"/>
            <a:ext cx="7421563" cy="2180548"/>
          </a:xfrm>
          <a:noFill/>
        </p:spPr>
        <p:txBody>
          <a:bodyPr lIns="0" tIns="0" rIns="0" bIns="365760" anchor="ctr" anchorCtr="0"/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E71D140-1984-9A43-8AB2-C185C8433C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8687" y="1"/>
            <a:ext cx="3113314" cy="2763520"/>
          </a:xfrm>
          <a:solidFill>
            <a:schemeClr val="bg1">
              <a:lumMod val="75000"/>
            </a:schemeClr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E76C706-2CC1-004E-BD32-05CC8F301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4729798"/>
            <a:ext cx="5781675" cy="1185862"/>
          </a:xfrm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F4A391-49FE-754D-807C-14CED30112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3441380"/>
            <a:ext cx="5484685" cy="984738"/>
          </a:xfrm>
        </p:spPr>
        <p:txBody>
          <a:bodyPr lIns="0" tIns="0" rIns="91440"/>
          <a:lstStyle>
            <a:lvl1pPr>
              <a:lnSpc>
                <a:spcPct val="100000"/>
              </a:lnSpc>
              <a:spcAft>
                <a:spcPts val="0"/>
              </a:spcAft>
              <a:defRPr sz="2200" b="1" i="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 sz="2200" b="1"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 sz="2200" b="1"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 sz="2200" b="1">
                <a:solidFill>
                  <a:schemeClr val="accent3"/>
                </a:solidFill>
              </a:defRPr>
            </a:lvl5pPr>
            <a:lvl6pPr marL="0" indent="0">
              <a:buFontTx/>
              <a:buNone/>
              <a:defRPr sz="2200" b="1">
                <a:solidFill>
                  <a:schemeClr val="accent3"/>
                </a:solidFill>
              </a:defRPr>
            </a:lvl6pPr>
            <a:lvl7pPr marL="0" indent="0">
              <a:buFontTx/>
              <a:buNone/>
              <a:defRPr sz="2200" b="1">
                <a:solidFill>
                  <a:schemeClr val="accent3"/>
                </a:solidFill>
              </a:defRPr>
            </a:lvl7pPr>
            <a:lvl8pPr marL="0" indent="0">
              <a:buFontTx/>
              <a:buNone/>
              <a:defRPr sz="2200" b="1">
                <a:solidFill>
                  <a:schemeClr val="accent3"/>
                </a:solidFill>
              </a:defRPr>
            </a:lvl8pPr>
            <a:lvl9pPr marL="0" indent="0">
              <a:buFontTx/>
              <a:buNone/>
              <a:defRPr sz="22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BD16161B-1CAE-104C-AF50-FB8EBC09CA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48946" y="3419433"/>
            <a:ext cx="1502228" cy="439387"/>
          </a:xfrm>
        </p:spPr>
        <p:txBody>
          <a:bodyPr tIns="0" anchor="b" anchorCtr="0"/>
          <a:lstStyle>
            <a:lvl1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1,234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B784A8-9C7D-0141-A746-C8BA90528A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8946" y="3835071"/>
            <a:ext cx="1502228" cy="264820"/>
          </a:xfrm>
        </p:spPr>
        <p:txBody>
          <a:bodyPr tIns="0" anchor="t" anchorCtr="0"/>
          <a:lstStyle>
            <a:lvl1pPr>
              <a:defRPr sz="1200" b="1" i="0" cap="all" baseline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4pPr>
            <a:lvl5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7pPr>
            <a:lvl8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8pPr>
            <a:lvl9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81CB463-BCB8-AC4A-8437-54247E806D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48946" y="4268518"/>
            <a:ext cx="1502228" cy="439387"/>
          </a:xfrm>
        </p:spPr>
        <p:txBody>
          <a:bodyPr tIns="0" anchor="b" anchorCtr="0"/>
          <a:lstStyle>
            <a:lvl1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12%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F7D4178C-81E1-9D4A-936F-2893CF14F5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48946" y="4684156"/>
            <a:ext cx="1502228" cy="264820"/>
          </a:xfrm>
        </p:spPr>
        <p:txBody>
          <a:bodyPr tIns="0" anchor="t" anchorCtr="0"/>
          <a:lstStyle>
            <a:lvl1pPr>
              <a:defRPr sz="1200" b="1" i="0" cap="all" baseline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4pPr>
            <a:lvl5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7pPr>
            <a:lvl8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8pPr>
            <a:lvl9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958E59F-651F-4445-811D-3809594E64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48946" y="5165105"/>
            <a:ext cx="1502228" cy="439387"/>
          </a:xfrm>
        </p:spPr>
        <p:txBody>
          <a:bodyPr tIns="0" anchor="b" anchorCtr="0"/>
          <a:lstStyle>
            <a:lvl1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>
              <a:defRPr sz="32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1,234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1761FED-CE9C-3541-80ED-13FB00356F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6" y="5580743"/>
            <a:ext cx="1502228" cy="264820"/>
          </a:xfrm>
        </p:spPr>
        <p:txBody>
          <a:bodyPr tIns="0" anchor="t" anchorCtr="0"/>
          <a:lstStyle>
            <a:lvl1pPr>
              <a:defRPr sz="1200" b="1" i="0" cap="all" baseline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2pPr>
            <a:lvl3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3pPr>
            <a:lvl4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4pPr>
            <a:lvl5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5pPr>
            <a:lvl6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6pPr>
            <a:lvl7pPr marL="0" indent="0">
              <a:buFontTx/>
              <a:buNone/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7pPr>
            <a:lvl8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8pPr>
            <a:lvl9pPr>
              <a:defRPr sz="1200" b="1" i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9pPr>
          </a:lstStyle>
          <a:p>
            <a:pPr lvl="0"/>
            <a:r>
              <a:rPr lang="en-US" dirty="0"/>
              <a:t>LABEL</a:t>
            </a:r>
          </a:p>
        </p:txBody>
      </p:sp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97EDD19C-77CB-B4BA-FC70-0CBFB8B5D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6196321"/>
            <a:ext cx="1744525" cy="4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67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461962" y="1687513"/>
            <a:ext cx="11268075" cy="4370388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E75D-F0F4-1A4A-BA42-8E0F9FE8B8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0DA73-79E1-CA4D-B988-803AAD67AB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3271C3-F272-0E41-A902-6BF1EDE7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3BE2A58B-E8BD-AEF1-9668-93902019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6203773"/>
            <a:ext cx="1670050" cy="4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9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 fu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3CA7995-5E46-A148-9C6E-C675693F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353" y="1720851"/>
            <a:ext cx="5486399" cy="1725476"/>
          </a:xfrm>
          <a:noFill/>
        </p:spPr>
        <p:txBody>
          <a:bodyPr lIns="0" tIns="0" rIns="91440" bIns="91440" anchor="b" anchorCtr="0"/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91E430B-7638-C74A-9319-339471985D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5353" y="3446327"/>
            <a:ext cx="5484685" cy="1514026"/>
          </a:xfrm>
        </p:spPr>
        <p:txBody>
          <a:bodyPr lIns="0" tIns="0" rIns="91440"/>
          <a:lstStyle>
            <a:lvl1pPr>
              <a:lnSpc>
                <a:spcPct val="100000"/>
              </a:lnSpc>
              <a:spcAft>
                <a:spcPts val="0"/>
              </a:spcAft>
              <a:defRPr sz="2000" b="1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 b="1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 b="1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 b="1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17F23AF-9BDB-764B-9021-F75A3947EE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5353" y="4960353"/>
            <a:ext cx="3846511" cy="1383297"/>
          </a:xfrm>
        </p:spPr>
        <p:txBody>
          <a:bodyPr lIns="0" tIns="0" anchor="b" anchorCtr="0"/>
          <a:lstStyle>
            <a:lvl1pPr>
              <a:buFontTx/>
              <a:buNone/>
              <a:defRPr sz="14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Audience</a:t>
            </a:r>
          </a:p>
          <a:p>
            <a:pPr lvl="2"/>
            <a:r>
              <a:rPr lang="en-US" dirty="0"/>
              <a:t>Date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6C799AE9-F92E-8DBB-1BAE-846364B94C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72" y="1920154"/>
            <a:ext cx="2483488" cy="7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61963" y="1427164"/>
            <a:ext cx="11268075" cy="4630736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899BB9-E201-8940-BB81-82A108C8C2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9B0EF7-FABC-1349-801E-CBFFA0CEFAC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1D4610-EAA1-7041-94B1-404FE57E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0C86EC2A-0BA1-E858-C4B3-D646D76BA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239841"/>
            <a:ext cx="1417282" cy="4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E7879B-1635-8E4C-A4F6-DC181C8D0D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2743200"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_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693C0-E9D6-7A48-80C4-9E7F61E2B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673A9-C69E-B647-B6D9-287B1B94C9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39C59D-1ABB-9645-B394-B871367B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D6DDC7E-86BB-3C4C-BB1D-5153B24F38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27163"/>
            <a:ext cx="12192000" cy="4630737"/>
          </a:xfrm>
          <a:solidFill>
            <a:schemeClr val="bg1">
              <a:lumMod val="75000"/>
            </a:schemeClr>
          </a:solidFill>
        </p:spPr>
        <p:txBody>
          <a:bodyPr tIns="2743200"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9174C4AC-ADDD-106E-7C45-8020BC9CA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85336"/>
            <a:ext cx="1799259" cy="5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92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693C0-E9D6-7A48-80C4-9E7F61E2B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673A9-C69E-B647-B6D9-287B1B94C9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39C59D-1ABB-9645-B394-B871367B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4E8DE970-EF8A-AEB8-C4B0-9247D2693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094012"/>
            <a:ext cx="1749492" cy="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883525" y="2047739"/>
            <a:ext cx="3846511" cy="1331255"/>
          </a:xfrm>
          <a:noFill/>
        </p:spPr>
        <p:txBody>
          <a:bodyPr lIns="0" tIns="0" rIns="731520" bIns="0" anchor="b" anchorCtr="0"/>
          <a:lstStyle>
            <a:lvl1pPr algn="r">
              <a:lnSpc>
                <a:spcPct val="100000"/>
              </a:lnSpc>
              <a:defRPr sz="4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54C60DD-A22D-F64D-BEE9-9A4F3F211B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4662" y="3321415"/>
            <a:ext cx="3563938" cy="593725"/>
          </a:xfrm>
        </p:spPr>
        <p:txBody>
          <a:bodyPr tIns="0" anchor="t" anchorCtr="0"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D6F8A89-F12A-1244-8C9E-529EB81D03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1964" y="2650123"/>
            <a:ext cx="593725" cy="593725"/>
          </a:xfrm>
          <a:solidFill>
            <a:schemeClr val="bg1">
              <a:lumMod val="75000"/>
            </a:schemeClr>
          </a:solidFill>
        </p:spPr>
        <p:txBody>
          <a:bodyPr tIns="457200"/>
          <a:lstStyle>
            <a:lvl1pPr algn="ctr">
              <a:defRPr sz="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7A80A41-5C5A-EC4E-B944-E4E6D60966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662" y="3915139"/>
            <a:ext cx="5461002" cy="193029"/>
          </a:xfrm>
        </p:spPr>
        <p:txBody>
          <a:bodyPr tIns="0" rIns="0" numCol="1" anchor="b" anchorCtr="0"/>
          <a:lstStyle>
            <a:lvl1pPr>
              <a:buFontTx/>
              <a:buNone/>
              <a:defRPr sz="12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en-US"/>
              <a:t>Entity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C39AD0D-7010-8948-B139-75D9E89A8D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661" y="4098242"/>
            <a:ext cx="5473701" cy="702874"/>
          </a:xfrm>
        </p:spPr>
        <p:txBody>
          <a:bodyPr tIns="0" rIns="1005840" numCol="2" anchor="t" anchorCtr="0"/>
          <a:lstStyle>
            <a:lvl1pPr>
              <a:buFontTx/>
              <a:buNone/>
              <a:defRPr sz="12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/>
            <a:r>
              <a:rPr lang="en-US"/>
              <a:t>Address Line 1</a:t>
            </a:r>
          </a:p>
          <a:p>
            <a:pPr lvl="2"/>
            <a:r>
              <a:rPr lang="en-US"/>
              <a:t>Address Line 2</a:t>
            </a:r>
          </a:p>
          <a:p>
            <a:pPr lvl="2"/>
            <a:r>
              <a:rPr lang="en-US"/>
              <a:t>City, State Zip</a:t>
            </a:r>
          </a:p>
          <a:p>
            <a:pPr lvl="2"/>
            <a:endParaRPr lang="en-US"/>
          </a:p>
          <a:p>
            <a:pPr lvl="2"/>
            <a:r>
              <a:rPr lang="en-US"/>
              <a:t>123.456.7890</a:t>
            </a:r>
          </a:p>
          <a:p>
            <a:pPr lvl="2"/>
            <a:r>
              <a:rPr lang="en-US" err="1"/>
              <a:t>Emailaddress@email.com</a:t>
            </a:r>
            <a:endParaRPr lang="en-US"/>
          </a:p>
          <a:p>
            <a:pPr lvl="2"/>
            <a:r>
              <a:rPr lang="en-US" err="1"/>
              <a:t>Websiteurl.com</a:t>
            </a:r>
            <a:endParaRPr lang="en-US"/>
          </a:p>
        </p:txBody>
      </p:sp>
      <p:pic>
        <p:nvPicPr>
          <p:cNvPr id="3" name="Picture 2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A4820291-AF97-E6A0-EE4A-07899D1C4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4" y="5932324"/>
            <a:ext cx="2462916" cy="7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6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3" y="653568"/>
            <a:ext cx="5486399" cy="3759406"/>
          </a:xfrm>
          <a:noFill/>
        </p:spPr>
        <p:txBody>
          <a:bodyPr lIns="1097280" tIns="868680" rIns="1554480" bIns="0" anchor="t" anchorCtr="0"/>
          <a:lstStyle>
            <a:lvl1pPr>
              <a:lnSpc>
                <a:spcPts val="3300"/>
              </a:lnSpc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108A-413D-7545-80AC-CFE850D4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03CD65-BD31-C14D-BEC2-800FAAF4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A9529DBF-9827-C093-9866-00544B84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226355"/>
            <a:ext cx="1912938" cy="5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108A-413D-7545-80AC-CFE850D4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03CD65-BD31-C14D-BEC2-800FAAF4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0FA2E3B-3F05-8A49-A65A-A311A3A1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653568"/>
            <a:ext cx="5486399" cy="3759406"/>
          </a:xfrm>
          <a:noFill/>
        </p:spPr>
        <p:txBody>
          <a:bodyPr lIns="1097280" tIns="868680" rIns="1554480" bIns="0" anchor="t" anchorCtr="0"/>
          <a:lstStyle>
            <a:lvl1pPr>
              <a:lnSpc>
                <a:spcPts val="3300"/>
              </a:lnSpc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025B51AD-93C8-835F-0631-AA649EFE99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24649"/>
            <a:ext cx="2067616" cy="5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2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108A-413D-7545-80AC-CFE850D4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03CD65-BD31-C14D-BEC2-800FAAF4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EEB5602-FC4F-1440-BEFB-CA6F2E13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653568"/>
            <a:ext cx="5486399" cy="3759406"/>
          </a:xfrm>
          <a:noFill/>
        </p:spPr>
        <p:txBody>
          <a:bodyPr lIns="1097280" tIns="868680" rIns="1554480" bIns="0" anchor="t" anchorCtr="0"/>
          <a:lstStyle>
            <a:lvl1pPr>
              <a:lnSpc>
                <a:spcPts val="3300"/>
              </a:lnSpc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1F22E6CD-E3A5-DAEB-046A-5749EA2569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67160"/>
            <a:ext cx="2027859" cy="578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E06F6-219F-D13D-C29D-EB8D7306DBD3}"/>
              </a:ext>
            </a:extLst>
          </p:cNvPr>
          <p:cNvSpPr txBox="1"/>
          <p:nvPr userDrawn="1"/>
        </p:nvSpPr>
        <p:spPr>
          <a:xfrm>
            <a:off x="2763078" y="63809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tabLst/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03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D8A05-3CFD-0145-B20E-A39ADC58692B}"/>
              </a:ext>
            </a:extLst>
          </p:cNvPr>
          <p:cNvSpPr txBox="1"/>
          <p:nvPr userDrawn="1"/>
        </p:nvSpPr>
        <p:spPr>
          <a:xfrm>
            <a:off x="6897757" y="993913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1FF9-3593-6341-A38B-6B4BEACE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2CC1-996B-E345-A007-C7C5B0E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F1DF0-5259-B140-98C8-5A22FFC95A09}"/>
              </a:ext>
            </a:extLst>
          </p:cNvPr>
          <p:cNvSpPr txBox="1"/>
          <p:nvPr userDrawn="1"/>
        </p:nvSpPr>
        <p:spPr>
          <a:xfrm>
            <a:off x="6972300" y="2486025"/>
            <a:ext cx="0" cy="0"/>
          </a:xfrm>
          <a:prstGeom prst="rect">
            <a:avLst/>
          </a:prstGeom>
          <a:noFill/>
        </p:spPr>
        <p:txBody>
          <a:bodyPr wrap="none" lIns="0" tIns="18288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D989026-D407-2E48-BC47-EA2C3ADEC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4" y="412749"/>
            <a:ext cx="11268074" cy="101441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Agenda page headline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E7CF021-F4B6-BF4D-AD8E-E02B8EDE1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687513"/>
            <a:ext cx="11268075" cy="4370387"/>
          </a:xfrm>
        </p:spPr>
        <p:txBody>
          <a:bodyPr/>
          <a:lstStyle>
            <a:lvl1pPr>
              <a:spcAft>
                <a:spcPts val="800"/>
              </a:spcAft>
              <a:defRPr sz="2200" b="1">
                <a:solidFill>
                  <a:schemeClr val="accent3"/>
                </a:solidFill>
              </a:defRPr>
            </a:lvl1pPr>
            <a:lvl2pPr marL="2286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457200" indent="-228600">
              <a:spcAft>
                <a:spcPts val="800"/>
              </a:spcAft>
              <a:buFont typeface="System Font Regular"/>
              <a:buChar char="–"/>
              <a:defRPr/>
            </a:lvl3pPr>
            <a:lvl4pPr marL="228600" indent="-228600">
              <a:spcAft>
                <a:spcPts val="800"/>
              </a:spcAft>
              <a:buFont typeface="Arial" panose="020B0604020202020204" pitchFamily="34" charset="0"/>
              <a:buChar char="•"/>
              <a:defRPr/>
            </a:lvl4pPr>
            <a:lvl5pPr marL="457200" indent="-228600">
              <a:spcAft>
                <a:spcPts val="800"/>
              </a:spcAft>
              <a:buFont typeface="System Font Regular"/>
              <a:buChar char="–"/>
              <a:defRPr sz="1600"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B2479EA1-FDC4-122D-DE4E-BA51A3F27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56972"/>
            <a:ext cx="2092394" cy="5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8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A6B7-AE00-5043-8502-D05D7B6F45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399A2-C462-D449-9EEC-9F1501F7D6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845C16D-74E6-9A43-A800-0A2FFFA73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4" y="412749"/>
            <a:ext cx="11268074" cy="1014414"/>
          </a:xfrm>
        </p:spPr>
        <p:txBody>
          <a:bodyPr/>
          <a:lstStyle/>
          <a:p>
            <a:r>
              <a:rPr lang="en-US"/>
              <a:t>Agenda page headline here 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79D7E77-FBAA-CF44-8346-2CCF326C2AA9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461963" y="1687513"/>
            <a:ext cx="11268074" cy="4370387"/>
          </a:xfrm>
          <a:solidFill>
            <a:schemeClr val="bg1">
              <a:lumMod val="85000"/>
            </a:schemeClr>
          </a:solidFill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2C0A0-CEE9-1E5F-B1CF-A13DB78F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136398"/>
            <a:ext cx="2152028" cy="6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/3col_ima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DAC6-4F1D-1840-A371-F03E0AE68A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5B127E-EA11-EA45-9D40-80B92489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412749"/>
            <a:ext cx="7421562" cy="1014413"/>
          </a:xfr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BD7D3B-CB43-9044-B00D-999C9F7C3D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1" y="1687513"/>
            <a:ext cx="7415213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5E90A1-F8A2-FE43-B3E4-5D1DAF06AF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6100" y="412750"/>
            <a:ext cx="3563938" cy="5645150"/>
          </a:xfrm>
          <a:solidFill>
            <a:schemeClr val="bg1">
              <a:lumMod val="8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E9D3B592-9394-1CA1-E5FF-7B4146130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6206298"/>
            <a:ext cx="1798637" cy="5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4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964" y="415925"/>
            <a:ext cx="11268074" cy="1015967"/>
          </a:xfrm>
          <a:prstGeom prst="rect">
            <a:avLst/>
          </a:prstGeom>
        </p:spPr>
        <p:txBody>
          <a:bodyPr vert="horz" lIns="0" tIns="0" rIns="13716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4" y="1720850"/>
            <a:ext cx="11268074" cy="4337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7742" y="6346858"/>
            <a:ext cx="382295" cy="1932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1000" b="0" i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31E79FD-4941-894F-81D1-F0A672A77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3650"/>
            <a:ext cx="3844926" cy="20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/>
                </a:solidFill>
              </a:defRPr>
            </a:lvl1pPr>
            <a:lvl2pPr marL="0" algn="ctr">
              <a:defRPr sz="1000">
                <a:solidFill>
                  <a:schemeClr val="accent3"/>
                </a:solidFill>
              </a:defRPr>
            </a:lvl2pPr>
            <a:lvl3pPr marL="0" algn="ctr">
              <a:defRPr sz="1000">
                <a:solidFill>
                  <a:schemeClr val="accent3"/>
                </a:solidFill>
              </a:defRPr>
            </a:lvl3pPr>
            <a:lvl4pPr marL="0" algn="ctr">
              <a:defRPr sz="1000">
                <a:solidFill>
                  <a:schemeClr val="accent3"/>
                </a:solidFill>
              </a:defRPr>
            </a:lvl4pPr>
            <a:lvl5pPr marL="0" algn="ctr">
              <a:defRPr sz="1000">
                <a:solidFill>
                  <a:schemeClr val="accent3"/>
                </a:solidFill>
              </a:defRPr>
            </a:lvl5pPr>
            <a:lvl6pPr marL="0" algn="ctr">
              <a:defRPr sz="1000">
                <a:solidFill>
                  <a:schemeClr val="accent3"/>
                </a:solidFill>
              </a:defRPr>
            </a:lvl6pPr>
            <a:lvl7pPr marL="0" algn="ctr">
              <a:defRPr sz="1000">
                <a:solidFill>
                  <a:schemeClr val="accent3"/>
                </a:solidFill>
              </a:defRPr>
            </a:lvl7pPr>
            <a:lvl8pPr marL="0" algn="ctr">
              <a:defRPr sz="1000">
                <a:solidFill>
                  <a:schemeClr val="accent3"/>
                </a:solidFill>
              </a:defRPr>
            </a:lvl8pPr>
            <a:lvl9pPr marL="0" algn="ctr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4A006-E09C-F31E-3674-FF20067A056F}"/>
              </a:ext>
            </a:extLst>
          </p:cNvPr>
          <p:cNvSpPr txBox="1"/>
          <p:nvPr userDrawn="1"/>
        </p:nvSpPr>
        <p:spPr>
          <a:xfrm>
            <a:off x="367862" y="6505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tabLst/>
            </a:pPr>
            <a:endParaRPr lang="en-US" sz="1600" b="0" i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64" r:id="rId2"/>
    <p:sldLayoutId id="2147483865" r:id="rId3"/>
    <p:sldLayoutId id="2147483866" r:id="rId4"/>
    <p:sldLayoutId id="2147483885" r:id="rId5"/>
    <p:sldLayoutId id="2147483886" r:id="rId6"/>
    <p:sldLayoutId id="2147483877" r:id="rId7"/>
    <p:sldLayoutId id="2147483848" r:id="rId8"/>
    <p:sldLayoutId id="2147483849" r:id="rId9"/>
    <p:sldLayoutId id="2147483745" r:id="rId10"/>
    <p:sldLayoutId id="2147483746" r:id="rId11"/>
    <p:sldLayoutId id="2147483747" r:id="rId12"/>
    <p:sldLayoutId id="2147483860" r:id="rId13"/>
    <p:sldLayoutId id="2147483859" r:id="rId14"/>
    <p:sldLayoutId id="2147483931" r:id="rId15"/>
    <p:sldLayoutId id="2147483834" r:id="rId16"/>
    <p:sldLayoutId id="2147483850" r:id="rId17"/>
    <p:sldLayoutId id="2147483851" r:id="rId18"/>
    <p:sldLayoutId id="2147483852" r:id="rId19"/>
    <p:sldLayoutId id="2147483930" r:id="rId20"/>
    <p:sldLayoutId id="2147483853" r:id="rId21"/>
    <p:sldLayoutId id="2147483928" r:id="rId22"/>
    <p:sldLayoutId id="2147483779" r:id="rId23"/>
    <p:sldLayoutId id="2147483878" r:id="rId24"/>
    <p:sldLayoutId id="2147483879" r:id="rId25"/>
    <p:sldLayoutId id="2147483880" r:id="rId26"/>
    <p:sldLayoutId id="2147483891" r:id="rId27"/>
    <p:sldLayoutId id="2147483889" r:id="rId28"/>
    <p:sldLayoutId id="2147483708" r:id="rId29"/>
    <p:sldLayoutId id="2147483780" r:id="rId30"/>
    <p:sldLayoutId id="2147483756" r:id="rId31"/>
    <p:sldLayoutId id="2147483929" r:id="rId32"/>
    <p:sldLayoutId id="2147483760" r:id="rId33"/>
    <p:sldLayoutId id="2147483862" r:id="rId3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accent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Tx/>
        <a:buNone/>
        <a:tabLst>
          <a:tab pos="280988" algn="l"/>
        </a:tabLst>
        <a:defRPr sz="2200" b="1" i="0" kern="1200" cap="none" baseline="0">
          <a:solidFill>
            <a:schemeClr val="accent3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2286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System Font Regular"/>
        <a:buChar char="–"/>
        <a:tabLst/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2926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Tx/>
        <a:buNone/>
        <a:tabLst>
          <a:tab pos="292608" algn="l"/>
          <a:tab pos="585216" algn="l"/>
        </a:tabLst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None/>
        <a:tabLst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None/>
        <a:tabLst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4" userDrawn="1">
          <p15:clr>
            <a:srgbClr val="F26B43"/>
          </p15:clr>
        </p15:guide>
        <p15:guide id="3" pos="291" userDrawn="1">
          <p15:clr>
            <a:srgbClr val="F26B43"/>
          </p15:clr>
        </p15:guide>
        <p15:guide id="8" pos="2536" userDrawn="1">
          <p15:clr>
            <a:srgbClr val="F26B43"/>
          </p15:clr>
        </p15:guide>
        <p15:guide id="9" pos="374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3" userDrawn="1">
          <p15:clr>
            <a:srgbClr val="F26B43"/>
          </p15:clr>
        </p15:guide>
        <p15:guide id="13" pos="7389" userDrawn="1">
          <p15:clr>
            <a:srgbClr val="F26B43"/>
          </p15:clr>
        </p15:guide>
        <p15:guide id="15" pos="4966" userDrawn="1">
          <p15:clr>
            <a:srgbClr val="F26B43"/>
          </p15:clr>
        </p15:guide>
        <p15:guide id="16" pos="5144" userDrawn="1">
          <p15:clr>
            <a:srgbClr val="F26B43"/>
          </p15:clr>
        </p15:guide>
        <p15:guide id="26" orient="horz" pos="1063" userDrawn="1">
          <p15:clr>
            <a:srgbClr val="F26B43"/>
          </p15:clr>
        </p15:guide>
        <p15:guide id="31" orient="horz" pos="3816" userDrawn="1">
          <p15:clr>
            <a:srgbClr val="F26B43"/>
          </p15:clr>
        </p15:guide>
        <p15:guide id="32" orient="horz" pos="3996" userDrawn="1">
          <p15:clr>
            <a:srgbClr val="F26B43"/>
          </p15:clr>
        </p15:guide>
        <p15:guide id="33" orient="horz" pos="899" userDrawn="1">
          <p15:clr>
            <a:srgbClr val="F26B43"/>
          </p15:clr>
        </p15:guide>
        <p15:guide id="35" orient="horz" pos="4124" userDrawn="1">
          <p15:clr>
            <a:srgbClr val="F26B43"/>
          </p15:clr>
        </p15:guide>
        <p15:guide id="36" orient="horz" pos="2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88E4-75A3-FB24-E373-17BB4353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E7980-8FDF-DB5B-FBDC-F828373974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05FD1-5D3F-6DD2-E301-4F3C6466AA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12FABB-CE74-6FC4-69DC-6E9963909D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4196818658"/>
      </p:ext>
    </p:extLst>
  </p:cSld>
  <p:clrMapOvr>
    <a:masterClrMapping/>
  </p:clrMapOvr>
</p:sld>
</file>

<file path=ppt/theme/theme1.xml><?xml version="1.0" encoding="utf-8"?>
<a:theme xmlns:a="http://schemas.openxmlformats.org/drawingml/2006/main" name="Stanford Medicine">
  <a:themeElements>
    <a:clrScheme name="Stanford Medicine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1515"/>
      </a:accent1>
      <a:accent2>
        <a:srgbClr val="5F574F"/>
      </a:accent2>
      <a:accent3>
        <a:srgbClr val="7F7776"/>
      </a:accent3>
      <a:accent4>
        <a:srgbClr val="DAD7CB"/>
      </a:accent4>
      <a:accent5>
        <a:srgbClr val="E9E8E6"/>
      </a:accent5>
      <a:accent6>
        <a:srgbClr val="F8F7F5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rmAutofit/>
      </a:bodyPr>
      <a:lstStyle>
        <a:defPPr marL="0" indent="0" algn="l">
          <a:lnSpc>
            <a:spcPct val="100000"/>
          </a:lnSpc>
          <a:spcAft>
            <a:spcPts val="0"/>
          </a:spcAft>
          <a:buFontTx/>
          <a:buNone/>
          <a:tabLst/>
          <a:defRPr sz="1600" b="0" i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m_ppt_16x9_220223" id="{2839660E-9FE9-314A-9409-3954A02071E8}" vid="{2D6F2D04-3A4A-6247-8169-82714B4AAF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2FA74F056AE479D46DD5CD9E51663" ma:contentTypeVersion="13" ma:contentTypeDescription="Create a new document." ma:contentTypeScope="" ma:versionID="93c225addc770cf4463f32ecbe967d69">
  <xsd:schema xmlns:xsd="http://www.w3.org/2001/XMLSchema" xmlns:xs="http://www.w3.org/2001/XMLSchema" xmlns:p="http://schemas.microsoft.com/office/2006/metadata/properties" xmlns:ns2="49077492-2aac-403f-a3b9-2c82def6f561" xmlns:ns3="29524c1e-ec20-4053-a71d-312917aa6ce2" targetNamespace="http://schemas.microsoft.com/office/2006/metadata/properties" ma:root="true" ma:fieldsID="648b81805d1fd41ef7803d701e10adac" ns2:_="" ns3:_="">
    <xsd:import namespace="49077492-2aac-403f-a3b9-2c82def6f561"/>
    <xsd:import namespace="29524c1e-ec20-4053-a71d-312917aa6c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77492-2aac-403f-a3b9-2c82def6f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24c1e-ec20-4053-a71d-312917aa6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607C6-A57A-4B03-A83A-45F6327B7BA6}">
  <ds:schemaRefs>
    <ds:schemaRef ds:uri="http://www.w3.org/XML/1998/namespace"/>
    <ds:schemaRef ds:uri="http://purl.org/dc/dcmitype/"/>
    <ds:schemaRef ds:uri="29524c1e-ec20-4053-a71d-312917aa6ce2"/>
    <ds:schemaRef ds:uri="http://schemas.microsoft.com/office/2006/metadata/properties"/>
    <ds:schemaRef ds:uri="http://purl.org/dc/elements/1.1/"/>
    <ds:schemaRef ds:uri="http://purl.org/dc/terms/"/>
    <ds:schemaRef ds:uri="49077492-2aac-403f-a3b9-2c82def6f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EE0006-0EEF-4DC0-ACE7-72B5D7018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77492-2aac-403f-a3b9-2c82def6f561"/>
    <ds:schemaRef ds:uri="29524c1e-ec20-4053-a71d-312917aa6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Stanford Medicine</Template>
  <TotalTime>331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System Font Regular</vt:lpstr>
      <vt:lpstr>Times New Roman</vt:lpstr>
      <vt:lpstr>Stanford Medicine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Katie Kanagawa</dc:creator>
  <cp:keywords/>
  <dc:description/>
  <cp:lastModifiedBy>Cassie Myers</cp:lastModifiedBy>
  <cp:revision>7</cp:revision>
  <dcterms:created xsi:type="dcterms:W3CDTF">2022-07-25T22:34:41Z</dcterms:created>
  <dcterms:modified xsi:type="dcterms:W3CDTF">2022-07-26T15:07:11Z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0x010100B552FA74F056AE479D46DD5CD9E51663</vt:lpwstr>
  </property>
</Properties>
</file>